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8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90" d="100"/>
          <a:sy n="90" d="100"/>
        </p:scale>
        <p:origin x="23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357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8735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06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308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99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444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428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23927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75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569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967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306B52D5-65D1-AE43-8820-B31286F5ED7B}" type="datetimeFigureOut">
              <a:rPr lang="en-US" smtClean="0"/>
              <a:t>4/22/18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C74E3820-8949-8546-80D4-F2ADAB81C3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283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2F280-3703-1345-8C91-1B1D954B3A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Mercari Price Suggestion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0399CF-1C09-1344-B94A-0257F04CFE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Student: Nathan Zhang</a:t>
            </a:r>
          </a:p>
          <a:p>
            <a:r>
              <a:rPr lang="en-US" dirty="0"/>
              <a:t>Advisor: Misael Manjarres</a:t>
            </a:r>
          </a:p>
        </p:txBody>
      </p:sp>
    </p:spTree>
    <p:extLst>
      <p:ext uri="{BB962C8B-B14F-4D97-AF65-F5344CB8AC3E}">
        <p14:creationId xmlns:p14="http://schemas.microsoft.com/office/powerpoint/2010/main" val="3802304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1B57B-3F87-E84A-B66E-B1BD388D9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AF2B2-2369-9243-A41E-1FC1443CF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Preprocessing</a:t>
            </a:r>
          </a:p>
          <a:p>
            <a:pPr lvl="1"/>
            <a:r>
              <a:rPr lang="en-US" dirty="0"/>
              <a:t>Convert categorical variables into dummies</a:t>
            </a:r>
          </a:p>
          <a:p>
            <a:pPr lvl="1"/>
            <a:r>
              <a:rPr lang="en-US" dirty="0"/>
              <a:t>Merge vectors with dummies</a:t>
            </a:r>
          </a:p>
          <a:p>
            <a:r>
              <a:rPr lang="en-US" dirty="0"/>
              <a:t>Clustering (K-means)</a:t>
            </a:r>
          </a:p>
          <a:p>
            <a:pPr lvl="1"/>
            <a:r>
              <a:rPr lang="en-US" dirty="0"/>
              <a:t>Minibatch K-means</a:t>
            </a:r>
          </a:p>
          <a:p>
            <a:r>
              <a:rPr lang="en-US" dirty="0"/>
              <a:t>Neural Network</a:t>
            </a:r>
          </a:p>
          <a:p>
            <a:pPr lvl="1"/>
            <a:r>
              <a:rPr lang="en-US" dirty="0"/>
              <a:t># hidden layers, </a:t>
            </a:r>
            <a:r>
              <a:rPr lang="en-US"/>
              <a:t>#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56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71AE1-442B-E445-8052-145C9C084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4F797-85B0-5E4E-8D1E-155CCAFB1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yet finished</a:t>
            </a:r>
          </a:p>
          <a:p>
            <a:pPr lvl="1"/>
            <a:r>
              <a:rPr lang="en-US" dirty="0"/>
              <a:t>long processing time</a:t>
            </a:r>
          </a:p>
          <a:p>
            <a:pPr lvl="1"/>
            <a:r>
              <a:rPr lang="en-US" dirty="0"/>
              <a:t>kernel kept dying</a:t>
            </a:r>
          </a:p>
          <a:p>
            <a:r>
              <a:rPr lang="en-US" dirty="0"/>
              <a:t>TF-IDF improvement</a:t>
            </a:r>
          </a:p>
          <a:p>
            <a:pPr lvl="1"/>
            <a:r>
              <a:rPr lang="en-US" dirty="0"/>
              <a:t>Topic based (Latent Dirichlet Allocation)</a:t>
            </a:r>
          </a:p>
          <a:p>
            <a:r>
              <a:rPr lang="en-US" dirty="0"/>
              <a:t>Other models</a:t>
            </a:r>
          </a:p>
          <a:p>
            <a:pPr lvl="1"/>
            <a:r>
              <a:rPr lang="en-US" dirty="0"/>
              <a:t>Forest Regression</a:t>
            </a:r>
          </a:p>
          <a:p>
            <a:pPr lvl="1"/>
            <a:r>
              <a:rPr lang="en-US" dirty="0"/>
              <a:t>XGBoost</a:t>
            </a:r>
          </a:p>
        </p:txBody>
      </p:sp>
    </p:spTree>
    <p:extLst>
      <p:ext uri="{BB962C8B-B14F-4D97-AF65-F5344CB8AC3E}">
        <p14:creationId xmlns:p14="http://schemas.microsoft.com/office/powerpoint/2010/main" val="3748570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28A0A-D2A3-F844-8A74-9118190EA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37DD8C-FCB3-6D45-B0AC-46A51E670C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800" y="3762703"/>
            <a:ext cx="10058400" cy="2306781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D7E3C0F-EAF5-6A4D-A8A2-4AC4E25A3EA6}"/>
              </a:ext>
            </a:extLst>
          </p:cNvPr>
          <p:cNvSpPr txBox="1">
            <a:spLocks/>
          </p:cNvSpPr>
          <p:nvPr/>
        </p:nvSpPr>
        <p:spPr>
          <a:xfrm>
            <a:off x="838200" y="1909985"/>
            <a:ext cx="10515600" cy="1852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dirty="0"/>
              <a:t>Mercari: Japan’s biggest community-powered shopping app</a:t>
            </a:r>
          </a:p>
          <a:p>
            <a:pPr marL="285750" indent="-285750"/>
            <a:r>
              <a:rPr lang="en-US" dirty="0"/>
              <a:t>Mercari offers price suggestions based on descriptions from users</a:t>
            </a:r>
          </a:p>
        </p:txBody>
      </p:sp>
    </p:spTree>
    <p:extLst>
      <p:ext uri="{BB962C8B-B14F-4D97-AF65-F5344CB8AC3E}">
        <p14:creationId xmlns:p14="http://schemas.microsoft.com/office/powerpoint/2010/main" val="2396270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45E3B-684A-9348-A010-016C17A27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F582D-CD6D-5344-A6F1-41F0D16590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882352" cy="4351338"/>
          </a:xfrm>
        </p:spPr>
        <p:txBody>
          <a:bodyPr>
            <a:normAutofit/>
          </a:bodyPr>
          <a:lstStyle/>
          <a:p>
            <a:pPr marL="285750" indent="-285750"/>
            <a:r>
              <a:rPr lang="en-US" dirty="0"/>
              <a:t>Features</a:t>
            </a:r>
          </a:p>
          <a:p>
            <a:pPr marL="742950" lvl="1" indent="-285750"/>
            <a:r>
              <a:rPr lang="en-US" dirty="0"/>
              <a:t>Name: title of the listing</a:t>
            </a:r>
          </a:p>
          <a:p>
            <a:pPr marL="742950" lvl="1" indent="-285750"/>
            <a:r>
              <a:rPr lang="en-US" dirty="0"/>
              <a:t>Price: numerical ($3-$2000)</a:t>
            </a:r>
          </a:p>
          <a:p>
            <a:pPr marL="742950" lvl="1" indent="-285750"/>
            <a:r>
              <a:rPr lang="en-US" dirty="0"/>
              <a:t>Item condition</a:t>
            </a:r>
          </a:p>
          <a:p>
            <a:pPr marL="742950" lvl="1" indent="-285750"/>
            <a:r>
              <a:rPr lang="en-US" dirty="0"/>
              <a:t>Category: general, sub, sub 2</a:t>
            </a:r>
          </a:p>
          <a:p>
            <a:pPr marL="742950" lvl="1" indent="-285750"/>
            <a:r>
              <a:rPr lang="en-US" dirty="0"/>
              <a:t>Brand: ~ 600K missing</a:t>
            </a:r>
          </a:p>
          <a:p>
            <a:pPr marL="742950" lvl="1" indent="-285750"/>
            <a:r>
              <a:rPr lang="en-US" dirty="0"/>
              <a:t>Shipping cost: whether covered by seller</a:t>
            </a:r>
          </a:p>
          <a:p>
            <a:pPr marL="742950" lvl="1" indent="-285750"/>
            <a:r>
              <a:rPr lang="en-US" dirty="0"/>
              <a:t>Item Description: user-written description of the item</a:t>
            </a:r>
          </a:p>
          <a:p>
            <a:pPr marL="285750" indent="-285750"/>
            <a:r>
              <a:rPr lang="en-US" dirty="0"/>
              <a:t>Size</a:t>
            </a:r>
          </a:p>
          <a:p>
            <a:pPr marL="742950" lvl="1" indent="-285750"/>
            <a:r>
              <a:rPr lang="en-US" dirty="0"/>
              <a:t>Train: ~1.5M</a:t>
            </a:r>
          </a:p>
          <a:p>
            <a:pPr marL="742950" lvl="1" indent="-285750"/>
            <a:r>
              <a:rPr lang="en-US" dirty="0"/>
              <a:t>Test: ~700k</a:t>
            </a:r>
          </a:p>
          <a:p>
            <a:pPr marL="285750" indent="-28575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967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7382D-C784-7548-9AFB-76C36C838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&amp;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296A6-49C5-2645-8720-6A9EC6E7E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Price -&gt; Log Price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1605D4-AE4A-6B4D-BB37-A53069EE1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1" y="2987751"/>
            <a:ext cx="9901237" cy="282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040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7382D-C784-7548-9AFB-76C36C838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&amp;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296A6-49C5-2645-8720-6A9EC6E7E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Shipping Cost</a:t>
            </a:r>
          </a:p>
          <a:p>
            <a:pPr lvl="1"/>
            <a:r>
              <a:rPr lang="en-US" dirty="0"/>
              <a:t>45% sellers pay for shipping</a:t>
            </a:r>
          </a:p>
          <a:p>
            <a:pPr lvl="1"/>
            <a:r>
              <a:rPr lang="en-US" dirty="0"/>
              <a:t>Shifted similar-shape distribution (due to addition of shipping cost)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25CE09-B82F-7B4D-B351-379AD9568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831" y="3417651"/>
            <a:ext cx="9558337" cy="275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245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7382D-C784-7548-9AFB-76C36C838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&amp;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296A6-49C5-2645-8720-6A9EC6E7E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Item Condition</a:t>
            </a:r>
          </a:p>
          <a:p>
            <a:pPr lvl="1"/>
            <a:r>
              <a:rPr lang="en-US" dirty="0"/>
              <a:t>Indicated as 1, 2, … , 5</a:t>
            </a:r>
          </a:p>
          <a:p>
            <a:pPr lvl="1"/>
            <a:r>
              <a:rPr lang="en-US" dirty="0"/>
              <a:t>Large variance</a:t>
            </a:r>
          </a:p>
          <a:p>
            <a:pPr lvl="1"/>
            <a:r>
              <a:rPr lang="en-US" dirty="0"/>
              <a:t>Similar shape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9177B7-FACA-4640-9BC2-E5C29A2AF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838" y="1907616"/>
            <a:ext cx="5691424" cy="440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280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CDB8C-603B-7243-B79F-0CF1AA90F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&amp;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0CEE7-069F-6647-8AFA-05A892B5A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38297" cy="4351338"/>
          </a:xfrm>
        </p:spPr>
        <p:txBody>
          <a:bodyPr/>
          <a:lstStyle/>
          <a:p>
            <a:r>
              <a:rPr lang="en-US" dirty="0"/>
              <a:t>Item Category</a:t>
            </a:r>
          </a:p>
          <a:p>
            <a:pPr lvl="1"/>
            <a:r>
              <a:rPr lang="en-US" dirty="0"/>
              <a:t>~1300 categories</a:t>
            </a:r>
          </a:p>
          <a:p>
            <a:pPr lvl="1"/>
            <a:r>
              <a:rPr lang="en-US" dirty="0"/>
              <a:t>Largest category: Women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FF84CF-F08E-B04B-B507-9DB544C66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812" y="1690689"/>
            <a:ext cx="6429375" cy="20369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83145F-9B29-D548-B4D1-F4822BF76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5470" y="4001294"/>
            <a:ext cx="6431718" cy="207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5246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CDB8C-603B-7243-B79F-0CF1AA90F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&amp;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0CEE7-069F-6647-8AFA-05A892B5A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91113" cy="4351338"/>
          </a:xfrm>
        </p:spPr>
        <p:txBody>
          <a:bodyPr/>
          <a:lstStyle/>
          <a:p>
            <a:r>
              <a:rPr lang="en-US" dirty="0"/>
              <a:t>Brands</a:t>
            </a:r>
          </a:p>
          <a:p>
            <a:pPr lvl="1"/>
            <a:r>
              <a:rPr lang="en-US" dirty="0"/>
              <a:t>~4800 brands</a:t>
            </a:r>
          </a:p>
          <a:p>
            <a:pPr lvl="1"/>
            <a:r>
              <a:rPr lang="en-US" dirty="0"/>
              <a:t>Largest category: Women</a:t>
            </a:r>
          </a:p>
          <a:p>
            <a:pPr lvl="1"/>
            <a:r>
              <a:rPr lang="en-US" dirty="0"/>
              <a:t>Each category has different brands</a:t>
            </a:r>
          </a:p>
          <a:p>
            <a:pPr lvl="1"/>
            <a:r>
              <a:rPr lang="en-US" dirty="0"/>
              <a:t>Products of same brand in different categories (e.g. Disney, VS, Nike)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38EE3E-FF67-2B4E-9ECD-A08054E40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550" y="1825625"/>
            <a:ext cx="5679474" cy="18097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F592CC-6ED1-F345-8D6D-8A44A8738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2550" y="4143206"/>
            <a:ext cx="5679474" cy="1814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7492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BEA7A-07F1-594D-8CB3-1408F5333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&amp; 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E4CAA-605B-D043-84A6-0433DBD44B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73717" cy="4351338"/>
          </a:xfrm>
        </p:spPr>
        <p:txBody>
          <a:bodyPr>
            <a:normAutofit/>
          </a:bodyPr>
          <a:lstStyle/>
          <a:p>
            <a:r>
              <a:rPr lang="en-US" dirty="0"/>
              <a:t>Item name &amp; description</a:t>
            </a:r>
          </a:p>
          <a:p>
            <a:pPr lvl="1"/>
            <a:r>
              <a:rPr lang="en-US" dirty="0"/>
              <a:t>User written</a:t>
            </a:r>
          </a:p>
          <a:p>
            <a:pPr lvl="1"/>
            <a:r>
              <a:rPr lang="en-US" dirty="0"/>
              <a:t>Lengthy description ≠ higher price</a:t>
            </a:r>
          </a:p>
          <a:p>
            <a:pPr lvl="1"/>
            <a:r>
              <a:rPr lang="en-US" dirty="0"/>
              <a:t>May contain brands that were missing</a:t>
            </a:r>
          </a:p>
          <a:p>
            <a:r>
              <a:rPr lang="en-US" dirty="0"/>
              <a:t>Text process</a:t>
            </a:r>
          </a:p>
          <a:p>
            <a:pPr lvl="1"/>
            <a:r>
              <a:rPr lang="en-US" dirty="0"/>
              <a:t>Tokenize (punctuation, short, stop words)</a:t>
            </a:r>
          </a:p>
          <a:p>
            <a:pPr lvl="1"/>
            <a:r>
              <a:rPr lang="en-US" dirty="0"/>
              <a:t>Merge all text</a:t>
            </a:r>
          </a:p>
          <a:p>
            <a:pPr lvl="1"/>
            <a:r>
              <a:rPr lang="en-US" dirty="0"/>
              <a:t>TF-IDF</a:t>
            </a:r>
          </a:p>
          <a:p>
            <a:pPr lvl="1"/>
            <a:r>
              <a:rPr lang="en-US" dirty="0"/>
              <a:t>Label Encoding</a:t>
            </a:r>
          </a:p>
          <a:p>
            <a:pPr lvl="1"/>
            <a:r>
              <a:rPr lang="en-US" dirty="0"/>
              <a:t>Visualization (t-SNE)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CC2AF9-21B1-A645-9639-0E15126A9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690688"/>
            <a:ext cx="6100086" cy="2492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4868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{015E2B35-FA5E-4944-A760-1B2A677452B4}tf10001070</Template>
  <TotalTime>104</TotalTime>
  <Words>275</Words>
  <Application>Microsoft Macintosh PowerPoint</Application>
  <PresentationFormat>Widescreen</PresentationFormat>
  <Paragraphs>67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Rockwell</vt:lpstr>
      <vt:lpstr>Rockwell Condensed</vt:lpstr>
      <vt:lpstr>Rockwell Extra Bold</vt:lpstr>
      <vt:lpstr>Wingdings</vt:lpstr>
      <vt:lpstr>Wood Type</vt:lpstr>
      <vt:lpstr>Mercari Price Suggestion Project</vt:lpstr>
      <vt:lpstr>Context</vt:lpstr>
      <vt:lpstr>Data</vt:lpstr>
      <vt:lpstr>EDA &amp; Feature Engineering</vt:lpstr>
      <vt:lpstr>EDA &amp; Feature Engineering</vt:lpstr>
      <vt:lpstr>EDA &amp; Feature Engineering</vt:lpstr>
      <vt:lpstr>EDA &amp; Feature Engineering</vt:lpstr>
      <vt:lpstr>EDA &amp; Feature Engineering</vt:lpstr>
      <vt:lpstr>EDA &amp; Feature Engineering</vt:lpstr>
      <vt:lpstr>Modeling</vt:lpstr>
      <vt:lpstr>Conclusion &amp; More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Mercari Price Suggestion Project</dc:title>
  <dc:creator>Nathan Zhang</dc:creator>
  <cp:lastModifiedBy>Nathan Zhang</cp:lastModifiedBy>
  <cp:revision>10</cp:revision>
  <cp:lastPrinted>2018-04-22T21:07:05Z</cp:lastPrinted>
  <dcterms:created xsi:type="dcterms:W3CDTF">2018-04-22T20:15:09Z</dcterms:created>
  <dcterms:modified xsi:type="dcterms:W3CDTF">2018-04-22T21:59:24Z</dcterms:modified>
</cp:coreProperties>
</file>

<file path=docProps/thumbnail.jpeg>
</file>